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FCD98-A706-45C6-95F2-B13B2D03BBA7}" type="datetimeFigureOut">
              <a:rPr lang="fr-FR" smtClean="0"/>
              <a:pPr/>
              <a:t>20/05/2026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EAE39-EB3D-408F-9B04-E3A9FB7F63D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Capture d’écran 2026-04-24 144831.jpg"/>
          <p:cNvPicPr>
            <a:picLocks noChangeAspect="1"/>
          </p:cNvPicPr>
          <p:nvPr/>
        </p:nvPicPr>
        <p:blipFill>
          <a:blip r:embed="rId2" cstate="print"/>
          <a:srcRect l="4761" t="1961"/>
          <a:stretch>
            <a:fillRect/>
          </a:stretch>
        </p:blipFill>
        <p:spPr>
          <a:xfrm>
            <a:off x="0" y="0"/>
            <a:ext cx="6858000" cy="7776204"/>
          </a:xfrm>
          <a:prstGeom prst="rect">
            <a:avLst/>
          </a:prstGeom>
        </p:spPr>
      </p:pic>
      <p:pic>
        <p:nvPicPr>
          <p:cNvPr id="19" name="Image 18" descr="Capturedcran2026-04-2518340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771525" cy="819150"/>
          </a:xfrm>
          <a:prstGeom prst="rect">
            <a:avLst/>
          </a:prstGeom>
        </p:spPr>
      </p:pic>
      <p:pic>
        <p:nvPicPr>
          <p:cNvPr id="8" name="Image 7" descr="vlcsnap-2026-04-24-14h42m34s694.png"/>
          <p:cNvPicPr>
            <a:picLocks noChangeAspect="1"/>
          </p:cNvPicPr>
          <p:nvPr/>
        </p:nvPicPr>
        <p:blipFill>
          <a:blip r:embed="rId4" cstate="print"/>
          <a:srcRect l="37400" t="38800" r="35300" b="38800"/>
          <a:stretch>
            <a:fillRect/>
          </a:stretch>
        </p:blipFill>
        <p:spPr>
          <a:xfrm>
            <a:off x="6021288" y="7452320"/>
            <a:ext cx="836712" cy="38617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0" y="7668344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10 personnes par séance.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10h00 – 10h30 – 11h00 – 11h30 – 14h00 – 14h30 – 15h00 – 15h30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20€ par personne (à partir de 8 ans) Réservations et inscriptions https://www.helloasso.com/associations/comite-des-fetes-de-saint-martin-lacaussade/evenements/titanic-le-reve-englouti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0" y="179512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 Comité des Fêtes de SAINT MARTIN LACAUSSADE</a:t>
            </a:r>
          </a:p>
        </p:txBody>
      </p:sp>
      <p:pic>
        <p:nvPicPr>
          <p:cNvPr id="18" name="Image 17" descr="vlcsnap-2026-04-24-14h42m25s123.png"/>
          <p:cNvPicPr>
            <a:picLocks noChangeAspect="1"/>
          </p:cNvPicPr>
          <p:nvPr/>
        </p:nvPicPr>
        <p:blipFill>
          <a:blip r:embed="rId5" cstate="print"/>
          <a:srcRect t="31334" b="31333"/>
          <a:stretch>
            <a:fillRect/>
          </a:stretch>
        </p:blipFill>
        <p:spPr>
          <a:xfrm>
            <a:off x="0" y="6084168"/>
            <a:ext cx="6858000" cy="144016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-171400" y="611560"/>
            <a:ext cx="3645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vous propose de vivre </a:t>
            </a:r>
          </a:p>
          <a:p>
            <a:pPr algn="ctr"/>
            <a:r>
              <a:rPr lang="fr-FR" sz="2400" b="1" dirty="0"/>
              <a:t>une expérience immersive </a:t>
            </a:r>
          </a:p>
          <a:p>
            <a:pPr algn="ctr"/>
            <a:r>
              <a:rPr lang="fr-FR" sz="2400" b="1" dirty="0"/>
              <a:t>en réalité virtuelle</a:t>
            </a:r>
          </a:p>
          <a:p>
            <a:pPr algn="ctr"/>
            <a:r>
              <a:rPr lang="fr-FR" sz="2400" b="1" dirty="0"/>
              <a:t> le samedi 20 juin 2026  salle Jacques NARBONNE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Capture d’écran 2026-04-24 144831.jpg"/>
          <p:cNvPicPr>
            <a:picLocks noChangeAspect="1"/>
          </p:cNvPicPr>
          <p:nvPr/>
        </p:nvPicPr>
        <p:blipFill>
          <a:blip r:embed="rId2" cstate="print"/>
          <a:srcRect l="4761" t="1961"/>
          <a:stretch>
            <a:fillRect/>
          </a:stretch>
        </p:blipFill>
        <p:spPr>
          <a:xfrm>
            <a:off x="0" y="1367796"/>
            <a:ext cx="6858000" cy="7776204"/>
          </a:xfrm>
          <a:prstGeom prst="rect">
            <a:avLst/>
          </a:prstGeom>
        </p:spPr>
      </p:pic>
      <p:pic>
        <p:nvPicPr>
          <p:cNvPr id="19" name="Image 18" descr="Capturedcran2026-04-2518340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771525" cy="819150"/>
          </a:xfrm>
          <a:prstGeom prst="rect">
            <a:avLst/>
          </a:prstGeom>
        </p:spPr>
      </p:pic>
      <p:pic>
        <p:nvPicPr>
          <p:cNvPr id="8" name="Image 7" descr="vlcsnap-2026-04-24-14h42m34s694.png"/>
          <p:cNvPicPr>
            <a:picLocks noChangeAspect="1"/>
          </p:cNvPicPr>
          <p:nvPr/>
        </p:nvPicPr>
        <p:blipFill>
          <a:blip r:embed="rId4" cstate="print"/>
          <a:srcRect l="37400" t="38800" r="35300" b="38800"/>
          <a:stretch>
            <a:fillRect/>
          </a:stretch>
        </p:blipFill>
        <p:spPr>
          <a:xfrm>
            <a:off x="6021288" y="971600"/>
            <a:ext cx="836712" cy="386174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0" y="179512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Comité des Fêtes de SAINT MARTIN LACAUSSADE</a:t>
            </a:r>
          </a:p>
          <a:p>
            <a:pPr algn="ctr"/>
            <a:endParaRPr lang="fr-FR" sz="2400" b="1" dirty="0"/>
          </a:p>
          <a:p>
            <a:pPr algn="ctr"/>
            <a:endParaRPr lang="fr-FR" sz="2400" b="1" dirty="0"/>
          </a:p>
        </p:txBody>
      </p:sp>
      <p:pic>
        <p:nvPicPr>
          <p:cNvPr id="18" name="Image 17" descr="vlcsnap-2026-04-24-14h42m25s123.png"/>
          <p:cNvPicPr>
            <a:picLocks noChangeAspect="1"/>
          </p:cNvPicPr>
          <p:nvPr/>
        </p:nvPicPr>
        <p:blipFill>
          <a:blip r:embed="rId5" cstate="print"/>
          <a:srcRect t="31334" b="31333"/>
          <a:stretch>
            <a:fillRect/>
          </a:stretch>
        </p:blipFill>
        <p:spPr>
          <a:xfrm>
            <a:off x="0" y="7452320"/>
            <a:ext cx="6858000" cy="1440160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-1827584" y="766834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IPNS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0" y="2051720"/>
            <a:ext cx="3645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 Expérience immersive </a:t>
            </a:r>
          </a:p>
          <a:p>
            <a:pPr algn="ctr"/>
            <a:r>
              <a:rPr lang="fr-FR" sz="2400" b="1" dirty="0"/>
              <a:t>en réalité virtuelle</a:t>
            </a:r>
          </a:p>
          <a:p>
            <a:pPr algn="ctr"/>
            <a:r>
              <a:rPr lang="fr-FR" sz="2400" b="1" dirty="0"/>
              <a:t>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11560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samedi 20 juin 2026  salle Jacques NARBONNE</a:t>
            </a:r>
          </a:p>
          <a:p>
            <a:pPr algn="ctr"/>
            <a:r>
              <a:rPr lang="fr-FR" b="1" dirty="0"/>
              <a:t>Séance de 10h00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103</Words>
  <Application>Microsoft Office PowerPoint</Application>
  <PresentationFormat>Affichage à l'écran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Gérard</dc:creator>
  <cp:lastModifiedBy>MAIRIE Saint-Martin-Lacaussade</cp:lastModifiedBy>
  <cp:revision>13</cp:revision>
  <dcterms:created xsi:type="dcterms:W3CDTF">2026-04-24T12:43:33Z</dcterms:created>
  <dcterms:modified xsi:type="dcterms:W3CDTF">2026-05-20T09:36:45Z</dcterms:modified>
</cp:coreProperties>
</file>